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2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29"/>
    <p:restoredTop sz="94658"/>
  </p:normalViewPr>
  <p:slideViewPr>
    <p:cSldViewPr snapToGrid="0">
      <p:cViewPr varScale="1">
        <p:scale>
          <a:sx n="202" d="100"/>
          <a:sy n="202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5E81D5-610D-B8EB-A6C3-960D3C33B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76E197-1B4C-163F-68A6-AAC69E6EC6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95B7A6-EB8B-D109-29A1-989C6986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960B50-0563-915E-5E7C-9FD6F8C9E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2EC1B4-0FC9-DB3B-9F73-EC107E749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39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94DBAF-054A-31AA-EAE4-39490073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84AF74C-B44A-9457-2832-5546241BA1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8152AD-9EC2-76BF-8571-78284EE89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87147C-A35D-6A22-EA6A-53DA9DE95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9D7951-4BF4-D9D0-C65D-3E0D62B1C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13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899ECD4-2620-C735-9191-A8469A05C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EF7073-E0EC-F95F-BC86-DB376EE1F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4C1E32-FD9F-9FAA-6DAB-E79926073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4B46D9-218D-990C-A5CD-3BE7E6DBD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7F7FD-281A-9F8E-E5D5-9B176A67F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18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896A4B-B780-9A11-459F-0B0FB9AB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EDD5D-E7FA-F5A1-A933-91BB4AFE4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EED243-3F70-0A2D-B234-90C9663C4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FD53EA-6B63-49EE-25AF-4E11C5DA6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6734C35-76FA-C044-4E46-772D0D0A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613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2A566-1C85-0E14-5109-84D631182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CA3BA2-C082-F21C-3A7B-163AC1A73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2AD24-8D79-2FC4-86CB-02B3DD618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CE8AD4-CC94-826B-CAC6-E31D4895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9C535BF-D90E-2AC5-5239-6F80376B3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55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FE94E-2F38-1463-D6CA-9BA109723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D6BEBA-BEC9-E9FC-B86D-3A4F3BEA9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6918FC-A63D-291B-EBD6-D255FCDF3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DEE198-DE97-8588-A055-D14CA319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86A0D6C-9F56-6775-9E7D-F56D6733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A5ABF7-6B74-184F-A310-7771C25F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5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9FBE6-3C11-A417-B362-7DB5B25A2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B67813-E4E2-9601-A2DB-DE05C45A1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D2BE384-3785-7862-64FA-402F0AC322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EA96B25-5E49-D77F-6A32-5D7777EC0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4FB6CD6-5FFD-1D8B-B222-C3D05D9B0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D4EFD44-8DBC-AF76-9BD2-A451E416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A4DCE87-2D20-5B85-75D3-F872CF8D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9BB2AC7-2E90-2918-11F8-EC274721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41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0CDAC-E820-BFF7-28E3-249F26D20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D2DD76B-2E06-08A2-DC0C-D35F74D20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71A7EBF-899A-F1A9-5F1F-56111B295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EB5930A-CEA3-B150-949A-BB6887EC5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702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851FEA3-D2B0-BDE1-EEAD-3E8FA7737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AB4362A-462D-0430-B70E-7EBB7D81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D2E782-4DCB-3336-86D5-A9478A083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7140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B9E696-0BEE-47E3-452D-E0EA5B562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A66083-BCA7-2BF5-BE71-436E4C4C9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9FD18F-603A-5964-13B0-7A4AF01A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E8D806-EFA2-30C5-7B65-C7D87198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5E58C64-9A6A-B4D2-22E9-93E43BBA4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DAEF742-99EA-DCE6-01BC-84AB5BD63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1095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78D1E4-4D24-4BB1-5F41-E103051F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877367D-DD10-5D69-51C7-23DF008F1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F5304A-5CA0-6D66-A9BC-4F4342FB3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FB24DD9-7566-510D-B8A4-5DB1569FA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093CE73-F015-35DA-7F5F-0D980300C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46CFE38-05DB-3E82-B447-704F270BF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36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2EC4EFD-95B9-83E3-62E1-0B86F435D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E9F32C-E6CF-010A-1B67-40B4E64C3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4E9DB4-CA42-B58D-138E-C1B519029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E9C72D-737B-2E4B-8D15-AF800E92F8B8}" type="datetimeFigureOut">
              <a:rPr lang="cs-CZ" smtClean="0"/>
              <a:t>31.05.2026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086E8C-03DE-AE5D-FCD6-66C8C57C3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C37CFA-096A-BCF2-A87C-2FB40D014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0B621C0-713D-024F-8D6E-CB3B4EB42A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90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Obrázek 6" descr="Obsah obrázku venku, hodiny, věž, obloha&#10;&#10;Obsah vygenerovaný umělou inteligencí může být nesprávný.">
            <a:extLst>
              <a:ext uri="{FF2B5EF4-FFF2-40B4-BE49-F238E27FC236}">
                <a16:creationId xmlns:a16="http://schemas.microsoft.com/office/drawing/2014/main" id="{63E885F5-8795-C2CA-2E7D-90D3B66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r="15667" b="-1"/>
          <a:stretch>
            <a:fillRect/>
          </a:stretch>
        </p:blipFill>
        <p:spPr>
          <a:xfrm rot="5400000">
            <a:off x="-384730" y="379465"/>
            <a:ext cx="6858000" cy="6099050"/>
          </a:xfrm>
          <a:prstGeom prst="rect">
            <a:avLst/>
          </a:prstGeom>
        </p:spPr>
      </p:pic>
      <p:pic>
        <p:nvPicPr>
          <p:cNvPr id="5" name="Obrázek 4" descr="Obsah obrázku budova, venku, telefonní budk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EBFAC022-E636-B7F6-FBE0-3E27D4FE95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6853" r="1" b="11574"/>
          <a:stretch>
            <a:fillRect/>
          </a:stretch>
        </p:blipFill>
        <p:spPr>
          <a:xfrm>
            <a:off x="6093795" y="10"/>
            <a:ext cx="6095156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B46FC8B-79BB-6B9D-7B22-3079A127F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88" y="2679700"/>
            <a:ext cx="12077700" cy="1498599"/>
          </a:xfrm>
        </p:spPr>
        <p:txBody>
          <a:bodyPr>
            <a:noAutofit/>
          </a:bodyPr>
          <a:lstStyle/>
          <a:p>
            <a:r>
              <a:rPr lang="cs-CZ" sz="9600" dirty="0">
                <a:solidFill>
                  <a:schemeClr val="bg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Anglie na vlastní kůži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B1883B0-A0DF-81E2-88BA-96AA5A261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181" y="3509963"/>
            <a:ext cx="9795637" cy="1747837"/>
          </a:xfrm>
        </p:spPr>
        <p:txBody>
          <a:bodyPr>
            <a:normAutofit/>
          </a:bodyPr>
          <a:lstStyle/>
          <a:p>
            <a:endParaRPr lang="cs-CZ" dirty="0">
              <a:solidFill>
                <a:srgbClr val="FFFFFF"/>
              </a:solidFill>
            </a:endParaRPr>
          </a:p>
          <a:p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F9FD45-CE37-2750-7EA4-CA9016EF4F43}"/>
              </a:ext>
            </a:extLst>
          </p:cNvPr>
          <p:cNvSpPr txBox="1"/>
          <p:nvPr/>
        </p:nvSpPr>
        <p:spPr>
          <a:xfrm>
            <a:off x="9755702" y="6488668"/>
            <a:ext cx="2875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</a:rPr>
              <a:t>Sebastian Mikeš 5.B</a:t>
            </a:r>
          </a:p>
        </p:txBody>
      </p:sp>
    </p:spTree>
    <p:extLst>
      <p:ext uri="{BB962C8B-B14F-4D97-AF65-F5344CB8AC3E}">
        <p14:creationId xmlns:p14="http://schemas.microsoft.com/office/powerpoint/2010/main" val="1581725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Zástupný obsah 35" descr="Obsah obrázku venku, obloha, Pozemní vozidlo, strom&#10;&#10;Obsah vygenerovaný umělou inteligencí může být nesprávný.">
            <a:extLst>
              <a:ext uri="{FF2B5EF4-FFF2-40B4-BE49-F238E27FC236}">
                <a16:creationId xmlns:a16="http://schemas.microsoft.com/office/drawing/2014/main" id="{F9E18E6D-EE6F-9318-6053-85C6BE2A0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2578" r="-1" b="633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E8E341-72D4-57A7-CAFD-5F9861A2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</a:t>
            </a:r>
            <a:r>
              <a:rPr lang="en-US" sz="2800" dirty="0">
                <a:solidFill>
                  <a:srgbClr val="FFFFFF"/>
                </a:solidFill>
              </a:rPr>
              <a:t>den – </a:t>
            </a:r>
            <a:r>
              <a:rPr lang="cs-CZ" sz="2800" dirty="0">
                <a:solidFill>
                  <a:schemeClr val="bg1"/>
                </a:solidFill>
              </a:rPr>
              <a:t>Odjezd z ČR přes Německo do Belgie</a:t>
            </a:r>
            <a:endParaRPr lang="en-US" sz="2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Obrázek 24" descr="Obsah obrázku obloha, osoba, venku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AB358EA3-57E0-3F22-2804-4A8E962EC9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30" b="1"/>
          <a:stretch>
            <a:fillRect/>
          </a:stretch>
        </p:blipFill>
        <p:spPr>
          <a:xfrm rot="5400000">
            <a:off x="7514735" y="614121"/>
            <a:ext cx="5291384" cy="40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177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333EDA0D-F54B-48BB-9910-7DB6A5FBA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3A73256-0EB9-4289-A040-E77C05B42F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39582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84FE2E0-0356-4DC9-A129-5C677E5BB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AF9516E-11D6-4EBA-B6FD-722514EE9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395815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E68CD86-EBCA-4577-B9FD-960CCEE8C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376835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00DD18-FC4C-A352-FB91-7B34C9C25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365125"/>
            <a:ext cx="9748522" cy="1325563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rgbClr val="FFFFFF"/>
                </a:solidFill>
              </a:rPr>
              <a:t>2. den –	Brusel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376E97-9D24-96A8-D0C3-3E3DBBEA05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50" r="3" b="1252"/>
          <a:stretch>
            <a:fillRect/>
          </a:stretch>
        </p:blipFill>
        <p:spPr>
          <a:xfrm>
            <a:off x="158045" y="1824895"/>
            <a:ext cx="2072968" cy="207296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A285A-8522-DB59-A866-62A365AAFC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985" r="3" b="7017"/>
          <a:stretch>
            <a:fillRect/>
          </a:stretch>
        </p:blipFill>
        <p:spPr>
          <a:xfrm>
            <a:off x="2571358" y="1816875"/>
            <a:ext cx="2072968" cy="207296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EB96B-705B-25F6-E36F-1499436BEF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99" r="3" b="3"/>
          <a:stretch>
            <a:fillRect/>
          </a:stretch>
        </p:blipFill>
        <p:spPr>
          <a:xfrm>
            <a:off x="5040339" y="1824895"/>
            <a:ext cx="2072968" cy="207296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A84EAE-1B78-67ED-1CC8-9BBDCB93B45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486" r="3" b="10516"/>
          <a:stretch>
            <a:fillRect/>
          </a:stretch>
        </p:blipFill>
        <p:spPr>
          <a:xfrm>
            <a:off x="7509320" y="1824895"/>
            <a:ext cx="2072968" cy="207296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89342E-1701-7BFF-A8B6-2007603CA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8" y="4255284"/>
            <a:ext cx="9748523" cy="1976270"/>
          </a:xfrm>
        </p:spPr>
        <p:txBody>
          <a:bodyPr anchor="ctr">
            <a:normAutofit/>
          </a:bodyPr>
          <a:lstStyle/>
          <a:p>
            <a:r>
              <a:rPr lang="cs-CZ" sz="1800" dirty="0"/>
              <a:t>Brusel je hlavní město Belgie </a:t>
            </a:r>
          </a:p>
          <a:p>
            <a:r>
              <a:rPr lang="cs-CZ" sz="1800" dirty="0" err="1"/>
              <a:t>Manneken</a:t>
            </a:r>
            <a:r>
              <a:rPr lang="cs-CZ" sz="1800" dirty="0"/>
              <a:t> Pis a </a:t>
            </a:r>
            <a:r>
              <a:rPr lang="cs-CZ" sz="1800" dirty="0" err="1"/>
              <a:t>Jaeneke</a:t>
            </a:r>
            <a:r>
              <a:rPr lang="cs-CZ" sz="1800" dirty="0"/>
              <a:t> Pis – hlavní ikony města </a:t>
            </a:r>
          </a:p>
          <a:p>
            <a:r>
              <a:rPr lang="cs-CZ" sz="1800" dirty="0" err="1"/>
              <a:t>Atomium</a:t>
            </a:r>
            <a:endParaRPr lang="cs-CZ" sz="1800" dirty="0"/>
          </a:p>
          <a:p>
            <a:r>
              <a:rPr lang="cs-CZ" sz="1800" dirty="0"/>
              <a:t>Evropský parlament </a:t>
            </a:r>
          </a:p>
          <a:p>
            <a:r>
              <a:rPr lang="cs-CZ" sz="1800" dirty="0" err="1"/>
              <a:t>Parlamentárium</a:t>
            </a:r>
            <a:r>
              <a:rPr lang="cs-CZ" sz="1800" dirty="0"/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23EAC0D-BC14-1EDC-C4DF-9B5C11139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500" b="12500"/>
          <a:stretch/>
        </p:blipFill>
        <p:spPr>
          <a:xfrm>
            <a:off x="9978301" y="1824895"/>
            <a:ext cx="2072968" cy="2072968"/>
          </a:xfrm>
          <a:custGeom>
            <a:avLst/>
            <a:gdLst/>
            <a:ahLst/>
            <a:cxnLst/>
            <a:rect l="l" t="t" r="r" b="b"/>
            <a:pathLst>
              <a:path w="2282932" h="2282932">
                <a:moveTo>
                  <a:pt x="1141466" y="0"/>
                </a:moveTo>
                <a:cubicBezTo>
                  <a:pt x="1771880" y="0"/>
                  <a:pt x="2282932" y="511052"/>
                  <a:pt x="2282932" y="1141466"/>
                </a:cubicBezTo>
                <a:cubicBezTo>
                  <a:pt x="2282932" y="1771880"/>
                  <a:pt x="1771880" y="2282932"/>
                  <a:pt x="1141466" y="2282932"/>
                </a:cubicBezTo>
                <a:cubicBezTo>
                  <a:pt x="511052" y="2282932"/>
                  <a:pt x="0" y="1771880"/>
                  <a:pt x="0" y="1141466"/>
                </a:cubicBezTo>
                <a:cubicBezTo>
                  <a:pt x="0" y="511052"/>
                  <a:pt x="511052" y="0"/>
                  <a:pt x="11414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29440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A8E549-0C96-FBE6-2B19-26523B7F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573" y="448716"/>
            <a:ext cx="6125964" cy="906982"/>
          </a:xfrm>
        </p:spPr>
        <p:txBody>
          <a:bodyPr anchor="b">
            <a:normAutofit/>
          </a:bodyPr>
          <a:lstStyle/>
          <a:p>
            <a:r>
              <a:rPr lang="cs-CZ" sz="4000" dirty="0"/>
              <a:t>3. den – Dover, Canterbury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020755-167A-2F03-7E38-5E1713A35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>
            <a:normAutofit/>
          </a:bodyPr>
          <a:lstStyle/>
          <a:p>
            <a:r>
              <a:rPr lang="en-US" sz="2000" dirty="0" err="1"/>
              <a:t>Přeprava</a:t>
            </a:r>
            <a:r>
              <a:rPr lang="en-US" sz="2000" dirty="0"/>
              <a:t> </a:t>
            </a:r>
            <a:r>
              <a:rPr lang="en-US" sz="2000" dirty="0" err="1"/>
              <a:t>trajektem</a:t>
            </a:r>
            <a:r>
              <a:rPr lang="en-US" sz="2000" dirty="0"/>
              <a:t> do </a:t>
            </a:r>
            <a:r>
              <a:rPr lang="en-US" sz="2000" dirty="0" err="1"/>
              <a:t>Doveru</a:t>
            </a:r>
            <a:r>
              <a:rPr lang="en-US" sz="2000" dirty="0"/>
              <a:t> </a:t>
            </a:r>
            <a:r>
              <a:rPr lang="en-US" sz="2000" dirty="0" err="1"/>
              <a:t>přes</a:t>
            </a:r>
            <a:r>
              <a:rPr lang="en-US" sz="2000" dirty="0"/>
              <a:t> </a:t>
            </a:r>
            <a:r>
              <a:rPr lang="en-US" sz="2000" dirty="0" err="1"/>
              <a:t>kanál</a:t>
            </a:r>
            <a:r>
              <a:rPr lang="en-US" sz="2000" dirty="0"/>
              <a:t> La Manche </a:t>
            </a:r>
            <a:endParaRPr lang="cs-CZ" sz="2000" dirty="0"/>
          </a:p>
          <a:p>
            <a:r>
              <a:rPr lang="cs-CZ" sz="2000" dirty="0"/>
              <a:t>Procházka kolem bílých doverských útesů </a:t>
            </a:r>
          </a:p>
          <a:p>
            <a:r>
              <a:rPr lang="cs-CZ" sz="2000" dirty="0"/>
              <a:t>Přesun autobusem do města Canterbury</a:t>
            </a:r>
          </a:p>
          <a:p>
            <a:r>
              <a:rPr lang="cs-CZ" sz="2000" dirty="0"/>
              <a:t>Navštívení kostelu St. </a:t>
            </a:r>
            <a:r>
              <a:rPr lang="cs-CZ" sz="2000" dirty="0" err="1"/>
              <a:t>Augustine‘s</a:t>
            </a:r>
            <a:r>
              <a:rPr lang="cs-CZ" sz="2000" dirty="0"/>
              <a:t> </a:t>
            </a:r>
            <a:r>
              <a:rPr lang="cs-CZ" sz="2000" dirty="0" err="1"/>
              <a:t>Abbey</a:t>
            </a:r>
            <a:r>
              <a:rPr lang="cs-CZ" sz="2000" dirty="0"/>
              <a:t>, St. </a:t>
            </a:r>
            <a:r>
              <a:rPr lang="cs-CZ" sz="2000" dirty="0" err="1"/>
              <a:t>Martin‘s</a:t>
            </a:r>
            <a:r>
              <a:rPr lang="cs-CZ" sz="2000" dirty="0"/>
              <a:t> </a:t>
            </a:r>
            <a:r>
              <a:rPr lang="cs-CZ" sz="2000" dirty="0" err="1"/>
              <a:t>church</a:t>
            </a:r>
            <a:endParaRPr lang="cs-CZ" sz="2000" dirty="0"/>
          </a:p>
          <a:p>
            <a:r>
              <a:rPr lang="cs-CZ" sz="2000" dirty="0"/>
              <a:t>Večer ubytování do anglických rodin </a:t>
            </a:r>
          </a:p>
          <a:p>
            <a:endParaRPr lang="cs-CZ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93E7F-18F0-2412-D6FF-5D13CE06D7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5052" r="-1" b="1382"/>
          <a:stretch>
            <a:fillRect/>
          </a:stretch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CDF2D4-DDEF-39C7-F1C1-FD339A20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24613"/>
          <a:stretch>
            <a:fillRect/>
          </a:stretch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80146A-D254-9256-FF72-B052CD9789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043" b="21043"/>
          <a:stretch/>
        </p:blipFill>
        <p:spPr>
          <a:xfrm>
            <a:off x="7609076" y="-1633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003829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E56A029-D803-47A2-B79C-4527891BE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1D96995-5226-4718-9475-B918D16C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2663" y="1467136"/>
            <a:ext cx="4429266" cy="5404512"/>
          </a:xfrm>
          <a:custGeom>
            <a:avLst/>
            <a:gdLst>
              <a:gd name="connsiteX0" fmla="*/ 824338 w 4383631"/>
              <a:gd name="connsiteY0" fmla="*/ 881 h 5404513"/>
              <a:gd name="connsiteX1" fmla="*/ 988232 w 4383631"/>
              <a:gd name="connsiteY1" fmla="*/ 1512 h 5404513"/>
              <a:gd name="connsiteX2" fmla="*/ 2378019 w 4383631"/>
              <a:gd name="connsiteY2" fmla="*/ 394359 h 5404513"/>
              <a:gd name="connsiteX3" fmla="*/ 4005393 w 4383631"/>
              <a:gd name="connsiteY3" fmla="*/ 5010381 h 5404513"/>
              <a:gd name="connsiteX4" fmla="*/ 3668913 w 4383631"/>
              <a:gd name="connsiteY4" fmla="*/ 5403338 h 5404513"/>
              <a:gd name="connsiteX5" fmla="*/ 3667357 w 4383631"/>
              <a:gd name="connsiteY5" fmla="*/ 5404513 h 5404513"/>
              <a:gd name="connsiteX6" fmla="*/ 0 w 4383631"/>
              <a:gd name="connsiteY6" fmla="*/ 5404513 h 5404513"/>
              <a:gd name="connsiteX7" fmla="*/ 0 w 4383631"/>
              <a:gd name="connsiteY7" fmla="*/ 143051 h 5404513"/>
              <a:gd name="connsiteX8" fmla="*/ 193256 w 4383631"/>
              <a:gd name="connsiteY8" fmla="*/ 87176 h 5404513"/>
              <a:gd name="connsiteX9" fmla="*/ 824338 w 4383631"/>
              <a:gd name="connsiteY9" fmla="*/ 881 h 540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383631" h="5404513">
                <a:moveTo>
                  <a:pt x="824338" y="881"/>
                </a:moveTo>
                <a:cubicBezTo>
                  <a:pt x="878770" y="-471"/>
                  <a:pt x="933413" y="-270"/>
                  <a:pt x="988232" y="1512"/>
                </a:cubicBezTo>
                <a:cubicBezTo>
                  <a:pt x="1445852" y="16389"/>
                  <a:pt x="1915763" y="141496"/>
                  <a:pt x="2378019" y="394359"/>
                </a:cubicBezTo>
                <a:cubicBezTo>
                  <a:pt x="4031265" y="1298718"/>
                  <a:pt x="4945843" y="3467048"/>
                  <a:pt x="4005393" y="5010381"/>
                </a:cubicBezTo>
                <a:cubicBezTo>
                  <a:pt x="3906203" y="5173158"/>
                  <a:pt x="3793241" y="5299621"/>
                  <a:pt x="3668913" y="5403338"/>
                </a:cubicBezTo>
                <a:lnTo>
                  <a:pt x="3667357" y="5404513"/>
                </a:lnTo>
                <a:lnTo>
                  <a:pt x="0" y="5404513"/>
                </a:lnTo>
                <a:lnTo>
                  <a:pt x="0" y="143051"/>
                </a:lnTo>
                <a:lnTo>
                  <a:pt x="193256" y="87176"/>
                </a:lnTo>
                <a:cubicBezTo>
                  <a:pt x="398954" y="35580"/>
                  <a:pt x="610013" y="6202"/>
                  <a:pt x="824338" y="881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F13576-30E1-3A8F-565B-AE67E88BA1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7717"/>
          <a:stretch>
            <a:fillRect/>
          </a:stretch>
        </p:blipFill>
        <p:spPr>
          <a:xfrm>
            <a:off x="-7" y="1676463"/>
            <a:ext cx="4211054" cy="5181530"/>
          </a:xfrm>
          <a:custGeom>
            <a:avLst/>
            <a:gdLst/>
            <a:ahLst/>
            <a:cxnLst/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3" y="5181530"/>
                </a:lnTo>
                <a:lnTo>
                  <a:pt x="0" y="5181530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7B82C1-B831-4DDE-BDF4-2C767EB493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76470"/>
            <a:ext cx="4211054" cy="5181530"/>
          </a:xfrm>
          <a:custGeom>
            <a:avLst/>
            <a:gdLst>
              <a:gd name="connsiteX0" fmla="*/ 1165310 w 4211054"/>
              <a:gd name="connsiteY0" fmla="*/ 990 h 5181530"/>
              <a:gd name="connsiteX1" fmla="*/ 2418078 w 4211054"/>
              <a:gd name="connsiteY1" fmla="*/ 367333 h 5181530"/>
              <a:gd name="connsiteX2" fmla="*/ 3861693 w 4211054"/>
              <a:gd name="connsiteY2" fmla="*/ 4749397 h 5181530"/>
              <a:gd name="connsiteX3" fmla="*/ 3592887 w 4211054"/>
              <a:gd name="connsiteY3" fmla="*/ 5091022 h 5181530"/>
              <a:gd name="connsiteX4" fmla="*/ 3483152 w 4211054"/>
              <a:gd name="connsiteY4" fmla="*/ 5181530 h 5181530"/>
              <a:gd name="connsiteX5" fmla="*/ 0 w 4211054"/>
              <a:gd name="connsiteY5" fmla="*/ 5181530 h 5181530"/>
              <a:gd name="connsiteX6" fmla="*/ 0 w 4211054"/>
              <a:gd name="connsiteY6" fmla="*/ 5181528 h 5181530"/>
              <a:gd name="connsiteX7" fmla="*/ 2981677 w 4211054"/>
              <a:gd name="connsiteY7" fmla="*/ 5181528 h 5181530"/>
              <a:gd name="connsiteX8" fmla="*/ 3028606 w 4211054"/>
              <a:gd name="connsiteY8" fmla="*/ 5160626 h 5181530"/>
              <a:gd name="connsiteX9" fmla="*/ 3747110 w 4211054"/>
              <a:gd name="connsiteY9" fmla="*/ 4553549 h 5181530"/>
              <a:gd name="connsiteX10" fmla="*/ 2353269 w 4211054"/>
              <a:gd name="connsiteY10" fmla="*/ 527791 h 5181530"/>
              <a:gd name="connsiteX11" fmla="*/ 1162923 w 4211054"/>
              <a:gd name="connsiteY11" fmla="*/ 185179 h 5181530"/>
              <a:gd name="connsiteX12" fmla="*/ 80119 w 4211054"/>
              <a:gd name="connsiteY12" fmla="*/ 399295 h 5181530"/>
              <a:gd name="connsiteX13" fmla="*/ 0 w 4211054"/>
              <a:gd name="connsiteY13" fmla="*/ 438059 h 5181530"/>
              <a:gd name="connsiteX14" fmla="*/ 0 w 4211054"/>
              <a:gd name="connsiteY14" fmla="*/ 251609 h 5181530"/>
              <a:gd name="connsiteX15" fmla="*/ 158783 w 4211054"/>
              <a:gd name="connsiteY15" fmla="*/ 182603 h 5181530"/>
              <a:gd name="connsiteX16" fmla="*/ 1165310 w 4211054"/>
              <a:gd name="connsiteY16" fmla="*/ 990 h 518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11054" h="5181530">
                <a:moveTo>
                  <a:pt x="1165310" y="990"/>
                </a:moveTo>
                <a:cubicBezTo>
                  <a:pt x="1578456" y="12730"/>
                  <a:pt x="2002082" y="129252"/>
                  <a:pt x="2418078" y="367333"/>
                </a:cubicBezTo>
                <a:cubicBezTo>
                  <a:pt x="3905879" y="1218825"/>
                  <a:pt x="4719574" y="3276464"/>
                  <a:pt x="3861693" y="4749397"/>
                </a:cubicBezTo>
                <a:cubicBezTo>
                  <a:pt x="3781266" y="4887488"/>
                  <a:pt x="3691172" y="4998345"/>
                  <a:pt x="3592887" y="5091022"/>
                </a:cubicBezTo>
                <a:lnTo>
                  <a:pt x="3483152" y="5181530"/>
                </a:lnTo>
                <a:lnTo>
                  <a:pt x="0" y="5181530"/>
                </a:lnTo>
                <a:lnTo>
                  <a:pt x="0" y="5181528"/>
                </a:lnTo>
                <a:lnTo>
                  <a:pt x="2981677" y="5181528"/>
                </a:lnTo>
                <a:lnTo>
                  <a:pt x="3028606" y="5160626"/>
                </a:lnTo>
                <a:cubicBezTo>
                  <a:pt x="3311277" y="5028098"/>
                  <a:pt x="3558318" y="4869020"/>
                  <a:pt x="3747110" y="4553549"/>
                </a:cubicBezTo>
                <a:cubicBezTo>
                  <a:pt x="4552598" y="3207566"/>
                  <a:pt x="3769268" y="1316508"/>
                  <a:pt x="2353269" y="527791"/>
                </a:cubicBezTo>
                <a:cubicBezTo>
                  <a:pt x="1957349" y="307263"/>
                  <a:pt x="1554872" y="198154"/>
                  <a:pt x="1162923" y="185179"/>
                </a:cubicBezTo>
                <a:cubicBezTo>
                  <a:pt x="787306" y="172747"/>
                  <a:pt x="421359" y="248602"/>
                  <a:pt x="80119" y="399295"/>
                </a:cubicBezTo>
                <a:lnTo>
                  <a:pt x="0" y="438059"/>
                </a:lnTo>
                <a:lnTo>
                  <a:pt x="0" y="251609"/>
                </a:lnTo>
                <a:lnTo>
                  <a:pt x="158783" y="182603"/>
                </a:lnTo>
                <a:cubicBezTo>
                  <a:pt x="479801" y="54981"/>
                  <a:pt x="818871" y="-8854"/>
                  <a:pt x="1165310" y="99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2EB6291-5B14-4134-B234-BE224349E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9458" y="-13648"/>
            <a:ext cx="4289727" cy="2866417"/>
          </a:xfrm>
          <a:custGeom>
            <a:avLst/>
            <a:gdLst>
              <a:gd name="connsiteX0" fmla="*/ 237339 w 4130517"/>
              <a:gd name="connsiteY0" fmla="*/ 0 h 2806419"/>
              <a:gd name="connsiteX1" fmla="*/ 3997489 w 4130517"/>
              <a:gd name="connsiteY1" fmla="*/ 0 h 2806419"/>
              <a:gd name="connsiteX2" fmla="*/ 4006148 w 4130517"/>
              <a:gd name="connsiteY2" fmla="*/ 24333 h 2806419"/>
              <a:gd name="connsiteX3" fmla="*/ 4130517 w 4130517"/>
              <a:gd name="connsiteY3" fmla="*/ 887307 h 2806419"/>
              <a:gd name="connsiteX4" fmla="*/ 3915925 w 4130517"/>
              <a:gd name="connsiteY4" fmla="*/ 1525677 h 2806419"/>
              <a:gd name="connsiteX5" fmla="*/ 3280571 w 4130517"/>
              <a:gd name="connsiteY5" fmla="*/ 2120090 h 2806419"/>
              <a:gd name="connsiteX6" fmla="*/ 3140878 w 4130517"/>
              <a:gd name="connsiteY6" fmla="*/ 2233796 h 2806419"/>
              <a:gd name="connsiteX7" fmla="*/ 1993019 w 4130517"/>
              <a:gd name="connsiteY7" fmla="*/ 2806419 h 2806419"/>
              <a:gd name="connsiteX8" fmla="*/ 480948 w 4130517"/>
              <a:gd name="connsiteY8" fmla="*/ 1875638 h 2806419"/>
              <a:gd name="connsiteX9" fmla="*/ 319805 w 4130517"/>
              <a:gd name="connsiteY9" fmla="*/ 1637519 h 2806419"/>
              <a:gd name="connsiteX10" fmla="*/ 0 w 4130517"/>
              <a:gd name="connsiteY10" fmla="*/ 887307 h 2806419"/>
              <a:gd name="connsiteX11" fmla="*/ 193231 w 4130517"/>
              <a:gd name="connsiteY11" fmla="*/ 79360 h 28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30517" h="2806419">
                <a:moveTo>
                  <a:pt x="237339" y="0"/>
                </a:moveTo>
                <a:lnTo>
                  <a:pt x="3997489" y="0"/>
                </a:lnTo>
                <a:lnTo>
                  <a:pt x="4006148" y="24333"/>
                </a:lnTo>
                <a:cubicBezTo>
                  <a:pt x="4087750" y="288004"/>
                  <a:pt x="4130517" y="579903"/>
                  <a:pt x="4130517" y="887307"/>
                </a:cubicBezTo>
                <a:cubicBezTo>
                  <a:pt x="4130517" y="1132599"/>
                  <a:pt x="4064304" y="1329464"/>
                  <a:pt x="3915925" y="1525677"/>
                </a:cubicBezTo>
                <a:cubicBezTo>
                  <a:pt x="3760721" y="1730924"/>
                  <a:pt x="3527514" y="1919967"/>
                  <a:pt x="3280571" y="2120090"/>
                </a:cubicBezTo>
                <a:cubicBezTo>
                  <a:pt x="3235011" y="2156968"/>
                  <a:pt x="3187944" y="2195151"/>
                  <a:pt x="3140878" y="2233796"/>
                </a:cubicBezTo>
                <a:cubicBezTo>
                  <a:pt x="2719582" y="2579662"/>
                  <a:pt x="2412097" y="2806419"/>
                  <a:pt x="1993019" y="2806419"/>
                </a:cubicBezTo>
                <a:cubicBezTo>
                  <a:pt x="1354472" y="2806419"/>
                  <a:pt x="902244" y="2528070"/>
                  <a:pt x="480948" y="1875638"/>
                </a:cubicBezTo>
                <a:cubicBezTo>
                  <a:pt x="425816" y="1790244"/>
                  <a:pt x="371924" y="1712578"/>
                  <a:pt x="319805" y="1637519"/>
                </a:cubicBezTo>
                <a:cubicBezTo>
                  <a:pt x="103795" y="1326296"/>
                  <a:pt x="0" y="1164446"/>
                  <a:pt x="0" y="887307"/>
                </a:cubicBezTo>
                <a:cubicBezTo>
                  <a:pt x="0" y="612125"/>
                  <a:pt x="65060" y="340293"/>
                  <a:pt x="193231" y="7936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7A57860-4E75-47A2-A2FB-36FAA8979E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1951" y="-11953"/>
            <a:ext cx="4152001" cy="3562347"/>
          </a:xfrm>
          <a:custGeom>
            <a:avLst/>
            <a:gdLst>
              <a:gd name="connsiteX0" fmla="*/ 305212 w 4069058"/>
              <a:gd name="connsiteY0" fmla="*/ 0 h 3547008"/>
              <a:gd name="connsiteX1" fmla="*/ 4069058 w 4069058"/>
              <a:gd name="connsiteY1" fmla="*/ 0 h 3547008"/>
              <a:gd name="connsiteX2" fmla="*/ 4069058 w 4069058"/>
              <a:gd name="connsiteY2" fmla="*/ 2865785 h 3547008"/>
              <a:gd name="connsiteX3" fmla="*/ 3996814 w 4069058"/>
              <a:gd name="connsiteY3" fmla="*/ 2947457 h 3547008"/>
              <a:gd name="connsiteX4" fmla="*/ 2732780 w 4069058"/>
              <a:gd name="connsiteY4" fmla="*/ 3541640 h 3547008"/>
              <a:gd name="connsiteX5" fmla="*/ 1317550 w 4069058"/>
              <a:gd name="connsiteY5" fmla="*/ 3015110 h 3547008"/>
              <a:gd name="connsiteX6" fmla="*/ 1140977 w 4069058"/>
              <a:gd name="connsiteY6" fmla="*/ 2901419 h 3547008"/>
              <a:gd name="connsiteX7" fmla="*/ 330269 w 4069058"/>
              <a:gd name="connsiteY7" fmla="*/ 2297252 h 3547008"/>
              <a:gd name="connsiteX8" fmla="*/ 13299 w 4069058"/>
              <a:gd name="connsiteY8" fmla="*/ 1599966 h 3547008"/>
              <a:gd name="connsiteX9" fmla="*/ 217457 w 4069058"/>
              <a:gd name="connsiteY9" fmla="*/ 178659 h 35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9058" h="3547008">
                <a:moveTo>
                  <a:pt x="305212" y="0"/>
                </a:moveTo>
                <a:lnTo>
                  <a:pt x="4069058" y="0"/>
                </a:lnTo>
                <a:lnTo>
                  <a:pt x="4069058" y="2865785"/>
                </a:lnTo>
                <a:lnTo>
                  <a:pt x="3996814" y="2947457"/>
                </a:lnTo>
                <a:cubicBezTo>
                  <a:pt x="3654887" y="3311545"/>
                  <a:pt x="3252443" y="3496175"/>
                  <a:pt x="2732780" y="3541640"/>
                </a:cubicBezTo>
                <a:cubicBezTo>
                  <a:pt x="2236701" y="3585041"/>
                  <a:pt x="1850359" y="3361306"/>
                  <a:pt x="1317550" y="3015110"/>
                </a:cubicBezTo>
                <a:cubicBezTo>
                  <a:pt x="1258026" y="2976425"/>
                  <a:pt x="1198546" y="2938265"/>
                  <a:pt x="1140977" y="2901419"/>
                </a:cubicBezTo>
                <a:cubicBezTo>
                  <a:pt x="828927" y="2701433"/>
                  <a:pt x="534230" y="2512513"/>
                  <a:pt x="330269" y="2297252"/>
                </a:cubicBezTo>
                <a:cubicBezTo>
                  <a:pt x="135278" y="2091465"/>
                  <a:pt x="37487" y="1876435"/>
                  <a:pt x="13299" y="1599966"/>
                </a:cubicBezTo>
                <a:cubicBezTo>
                  <a:pt x="-32170" y="1080250"/>
                  <a:pt x="39709" y="589889"/>
                  <a:pt x="217457" y="17865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C815F58-8A16-27D0-6EAF-D90AFB0E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350" y="3268639"/>
            <a:ext cx="5729985" cy="1038979"/>
          </a:xfrm>
        </p:spPr>
        <p:txBody>
          <a:bodyPr anchor="b">
            <a:normAutofit/>
          </a:bodyPr>
          <a:lstStyle/>
          <a:p>
            <a:r>
              <a:rPr lang="cs-CZ" sz="3600" dirty="0"/>
              <a:t>4. den –  </a:t>
            </a:r>
            <a:r>
              <a:rPr lang="cs-CZ" sz="4000" dirty="0" err="1"/>
              <a:t>Eastbourne</a:t>
            </a:r>
            <a:endParaRPr lang="cs-CZ" sz="4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C9E084B-DA26-62E8-922E-67EC909C9B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538" r="-1" b="11801"/>
          <a:stretch>
            <a:fillRect/>
          </a:stretch>
        </p:blipFill>
        <p:spPr>
          <a:xfrm flipH="1">
            <a:off x="3332189" y="1"/>
            <a:ext cx="3997527" cy="2646947"/>
          </a:xfrm>
          <a:custGeom>
            <a:avLst/>
            <a:gdLst/>
            <a:ahLst/>
            <a:cxnLst/>
            <a:rect l="l" t="t" r="r" b="b"/>
            <a:pathLst>
              <a:path w="3997527" h="2646947"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1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9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1" y="7075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ADADC7F-B4F8-4013-B67D-463D600E8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2189" y="1"/>
            <a:ext cx="3997527" cy="2646947"/>
          </a:xfrm>
          <a:custGeom>
            <a:avLst/>
            <a:gdLst>
              <a:gd name="connsiteX0" fmla="*/ 478501 w 3997527"/>
              <a:gd name="connsiteY0" fmla="*/ 2 h 2646947"/>
              <a:gd name="connsiteX1" fmla="*/ 382993 w 3997527"/>
              <a:gd name="connsiteY1" fmla="*/ 123929 h 2646947"/>
              <a:gd name="connsiteX2" fmla="*/ 290041 w 3997527"/>
              <a:gd name="connsiteY2" fmla="*/ 274421 h 2646947"/>
              <a:gd name="connsiteX3" fmla="*/ 117491 w 3997527"/>
              <a:gd name="connsiteY3" fmla="*/ 923641 h 2646947"/>
              <a:gd name="connsiteX4" fmla="*/ 403069 w 3997527"/>
              <a:gd name="connsiteY4" fmla="*/ 1526467 h 2646947"/>
              <a:gd name="connsiteX5" fmla="*/ 546966 w 3997527"/>
              <a:gd name="connsiteY5" fmla="*/ 1717806 h 2646947"/>
              <a:gd name="connsiteX6" fmla="*/ 1897207 w 3997527"/>
              <a:gd name="connsiteY6" fmla="*/ 2465727 h 2646947"/>
              <a:gd name="connsiteX7" fmla="*/ 2922217 w 3997527"/>
              <a:gd name="connsiteY7" fmla="*/ 2005601 h 2646947"/>
              <a:gd name="connsiteX8" fmla="*/ 3046959 w 3997527"/>
              <a:gd name="connsiteY8" fmla="*/ 1914233 h 2646947"/>
              <a:gd name="connsiteX9" fmla="*/ 3614314 w 3997527"/>
              <a:gd name="connsiteY9" fmla="*/ 1436596 h 2646947"/>
              <a:gd name="connsiteX10" fmla="*/ 3805939 w 3997527"/>
              <a:gd name="connsiteY10" fmla="*/ 923641 h 2646947"/>
              <a:gd name="connsiteX11" fmla="*/ 3633781 w 3997527"/>
              <a:gd name="connsiteY11" fmla="*/ 75714 h 2646947"/>
              <a:gd name="connsiteX12" fmla="*/ 3595267 w 3997527"/>
              <a:gd name="connsiteY12" fmla="*/ 2 h 2646947"/>
              <a:gd name="connsiteX13" fmla="*/ 292993 w 3997527"/>
              <a:gd name="connsiteY13" fmla="*/ 0 h 2646947"/>
              <a:gd name="connsiteX14" fmla="*/ 3828920 w 3997527"/>
              <a:gd name="connsiteY14" fmla="*/ 0 h 2646947"/>
              <a:gd name="connsiteX15" fmla="*/ 3877162 w 3997527"/>
              <a:gd name="connsiteY15" fmla="*/ 126877 h 2646947"/>
              <a:gd name="connsiteX16" fmla="*/ 3997527 w 3997527"/>
              <a:gd name="connsiteY16" fmla="*/ 908578 h 2646947"/>
              <a:gd name="connsiteX17" fmla="*/ 3789844 w 3997527"/>
              <a:gd name="connsiteY17" fmla="*/ 1486825 h 2646947"/>
              <a:gd name="connsiteX18" fmla="*/ 3174946 w 3997527"/>
              <a:gd name="connsiteY18" fmla="*/ 2025257 h 2646947"/>
              <a:gd name="connsiteX19" fmla="*/ 3039752 w 3997527"/>
              <a:gd name="connsiteY19" fmla="*/ 2128254 h 2646947"/>
              <a:gd name="connsiteX20" fmla="*/ 1928850 w 3997527"/>
              <a:gd name="connsiteY20" fmla="*/ 2646947 h 2646947"/>
              <a:gd name="connsiteX21" fmla="*/ 465463 w 3997527"/>
              <a:gd name="connsiteY21" fmla="*/ 1803828 h 2646947"/>
              <a:gd name="connsiteX22" fmla="*/ 309508 w 3997527"/>
              <a:gd name="connsiteY22" fmla="*/ 1588134 h 2646947"/>
              <a:gd name="connsiteX23" fmla="*/ 0 w 3997527"/>
              <a:gd name="connsiteY23" fmla="*/ 908578 h 2646947"/>
              <a:gd name="connsiteX24" fmla="*/ 187010 w 3997527"/>
              <a:gd name="connsiteY24" fmla="*/ 176721 h 2646947"/>
              <a:gd name="connsiteX25" fmla="*/ 287750 w 3997527"/>
              <a:gd name="connsiteY25" fmla="*/ 7075 h 2646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997527" h="2646947">
                <a:moveTo>
                  <a:pt x="478501" y="2"/>
                </a:moveTo>
                <a:lnTo>
                  <a:pt x="382993" y="123929"/>
                </a:lnTo>
                <a:cubicBezTo>
                  <a:pt x="349048" y="172951"/>
                  <a:pt x="318041" y="223144"/>
                  <a:pt x="290041" y="274421"/>
                </a:cubicBezTo>
                <a:cubicBezTo>
                  <a:pt x="175588" y="484093"/>
                  <a:pt x="117491" y="702521"/>
                  <a:pt x="117491" y="923641"/>
                </a:cubicBezTo>
                <a:cubicBezTo>
                  <a:pt x="117491" y="1146334"/>
                  <a:pt x="210177" y="1276386"/>
                  <a:pt x="403069" y="1526467"/>
                </a:cubicBezTo>
                <a:cubicBezTo>
                  <a:pt x="449609" y="1586781"/>
                  <a:pt x="497735" y="1649187"/>
                  <a:pt x="546966" y="1717806"/>
                </a:cubicBezTo>
                <a:cubicBezTo>
                  <a:pt x="923173" y="2242063"/>
                  <a:pt x="1327000" y="2465727"/>
                  <a:pt x="1897207" y="2465727"/>
                </a:cubicBezTo>
                <a:cubicBezTo>
                  <a:pt x="2271434" y="2465727"/>
                  <a:pt x="2546010" y="2283518"/>
                  <a:pt x="2922217" y="2005601"/>
                </a:cubicBezTo>
                <a:cubicBezTo>
                  <a:pt x="2964245" y="1974547"/>
                  <a:pt x="3006275" y="1943867"/>
                  <a:pt x="3046959" y="1914233"/>
                </a:cubicBezTo>
                <a:cubicBezTo>
                  <a:pt x="3267474" y="1753426"/>
                  <a:pt x="3475721" y="1601521"/>
                  <a:pt x="3614314" y="1436596"/>
                </a:cubicBezTo>
                <a:cubicBezTo>
                  <a:pt x="3746813" y="1278931"/>
                  <a:pt x="3805939" y="1120743"/>
                  <a:pt x="3805939" y="923641"/>
                </a:cubicBezTo>
                <a:cubicBezTo>
                  <a:pt x="3805939" y="614875"/>
                  <a:pt x="3746267" y="325578"/>
                  <a:pt x="3633781" y="75714"/>
                </a:cubicBezTo>
                <a:lnTo>
                  <a:pt x="3595267" y="2"/>
                </a:lnTo>
                <a:close/>
                <a:moveTo>
                  <a:pt x="292993" y="0"/>
                </a:moveTo>
                <a:lnTo>
                  <a:pt x="3828920" y="0"/>
                </a:lnTo>
                <a:lnTo>
                  <a:pt x="3877162" y="126877"/>
                </a:lnTo>
                <a:cubicBezTo>
                  <a:pt x="3956137" y="365716"/>
                  <a:pt x="3997527" y="630123"/>
                  <a:pt x="3997527" y="908578"/>
                </a:cubicBezTo>
                <a:cubicBezTo>
                  <a:pt x="3997527" y="1130767"/>
                  <a:pt x="3933446" y="1309091"/>
                  <a:pt x="3789844" y="1486825"/>
                </a:cubicBezTo>
                <a:cubicBezTo>
                  <a:pt x="3639637" y="1672742"/>
                  <a:pt x="3413939" y="1843981"/>
                  <a:pt x="3174946" y="2025257"/>
                </a:cubicBezTo>
                <a:cubicBezTo>
                  <a:pt x="3130853" y="2058662"/>
                  <a:pt x="3085302" y="2093247"/>
                  <a:pt x="3039752" y="2128254"/>
                </a:cubicBezTo>
                <a:cubicBezTo>
                  <a:pt x="2632020" y="2441546"/>
                  <a:pt x="2334435" y="2646947"/>
                  <a:pt x="1928850" y="2646947"/>
                </a:cubicBezTo>
                <a:cubicBezTo>
                  <a:pt x="1310863" y="2646947"/>
                  <a:pt x="873195" y="2394813"/>
                  <a:pt x="465463" y="1803828"/>
                </a:cubicBezTo>
                <a:cubicBezTo>
                  <a:pt x="412107" y="1726474"/>
                  <a:pt x="359949" y="1656124"/>
                  <a:pt x="309508" y="1588134"/>
                </a:cubicBezTo>
                <a:cubicBezTo>
                  <a:pt x="100453" y="1306222"/>
                  <a:pt x="0" y="1159615"/>
                  <a:pt x="0" y="908578"/>
                </a:cubicBezTo>
                <a:cubicBezTo>
                  <a:pt x="0" y="659312"/>
                  <a:pt x="62965" y="413080"/>
                  <a:pt x="187010" y="176721"/>
                </a:cubicBezTo>
                <a:cubicBezTo>
                  <a:pt x="217356" y="118918"/>
                  <a:pt x="250961" y="62336"/>
                  <a:pt x="287750" y="7075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A4FE3-FB08-282A-96BC-DB3DF247B6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92" r="3083"/>
          <a:stretch>
            <a:fillRect/>
          </a:stretch>
        </p:blipFill>
        <p:spPr>
          <a:xfrm>
            <a:off x="8253666" y="2"/>
            <a:ext cx="3938337" cy="3321595"/>
          </a:xfrm>
          <a:custGeom>
            <a:avLst/>
            <a:gdLst/>
            <a:ahLst/>
            <a:cxnLst/>
            <a:rect l="l" t="t" r="r" b="b"/>
            <a:pathLst>
              <a:path w="3938337" h="3321595">
                <a:moveTo>
                  <a:pt x="412520" y="0"/>
                </a:moveTo>
                <a:lnTo>
                  <a:pt x="3217629" y="0"/>
                </a:lnTo>
                <a:lnTo>
                  <a:pt x="3871410" y="0"/>
                </a:lnTo>
                <a:lnTo>
                  <a:pt x="3938337" y="0"/>
                </a:lnTo>
                <a:lnTo>
                  <a:pt x="3938337" y="59511"/>
                </a:lnTo>
                <a:lnTo>
                  <a:pt x="3938337" y="699247"/>
                </a:lnTo>
                <a:lnTo>
                  <a:pt x="3938337" y="2518435"/>
                </a:lnTo>
                <a:lnTo>
                  <a:pt x="3856842" y="2618704"/>
                </a:lnTo>
                <a:cubicBezTo>
                  <a:pt x="3439614" y="3108658"/>
                  <a:pt x="2979779" y="3321595"/>
                  <a:pt x="2362292" y="3321595"/>
                </a:cubicBezTo>
                <a:cubicBezTo>
                  <a:pt x="1899140" y="3321595"/>
                  <a:pt x="1559319" y="3095023"/>
                  <a:pt x="1093716" y="2749441"/>
                </a:cubicBezTo>
                <a:cubicBezTo>
                  <a:pt x="1041701" y="2710827"/>
                  <a:pt x="989684" y="2672676"/>
                  <a:pt x="939333" y="2635829"/>
                </a:cubicBezTo>
                <a:cubicBezTo>
                  <a:pt x="666418" y="2435869"/>
                  <a:pt x="408686" y="2246981"/>
                  <a:pt x="237160" y="2041901"/>
                </a:cubicBezTo>
                <a:cubicBezTo>
                  <a:pt x="73176" y="1845849"/>
                  <a:pt x="0" y="1649145"/>
                  <a:pt x="0" y="1404055"/>
                </a:cubicBezTo>
                <a:cubicBezTo>
                  <a:pt x="0" y="866538"/>
                  <a:pt x="144750" y="376466"/>
                  <a:pt x="410955" y="1974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A8657D3-FF5C-4E4D-BF2D-FA413B67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253663" y="0"/>
            <a:ext cx="3938337" cy="3321595"/>
          </a:xfrm>
          <a:custGeom>
            <a:avLst/>
            <a:gdLst>
              <a:gd name="connsiteX0" fmla="*/ 1166365 w 3938337"/>
              <a:gd name="connsiteY0" fmla="*/ 0 h 3321595"/>
              <a:gd name="connsiteX1" fmla="*/ 107576 w 3938337"/>
              <a:gd name="connsiteY1" fmla="*/ 0 h 3321595"/>
              <a:gd name="connsiteX2" fmla="*/ 66927 w 3938337"/>
              <a:gd name="connsiteY2" fmla="*/ 0 h 3321595"/>
              <a:gd name="connsiteX3" fmla="*/ 0 w 3938337"/>
              <a:gd name="connsiteY3" fmla="*/ 0 h 3321595"/>
              <a:gd name="connsiteX4" fmla="*/ 0 w 3938337"/>
              <a:gd name="connsiteY4" fmla="*/ 59511 h 3321595"/>
              <a:gd name="connsiteX5" fmla="*/ 0 w 3938337"/>
              <a:gd name="connsiteY5" fmla="*/ 155390 h 3321595"/>
              <a:gd name="connsiteX6" fmla="*/ 0 w 3938337"/>
              <a:gd name="connsiteY6" fmla="*/ 901114 h 3321595"/>
              <a:gd name="connsiteX7" fmla="*/ 4 w 3938337"/>
              <a:gd name="connsiteY7" fmla="*/ 901114 h 3321595"/>
              <a:gd name="connsiteX8" fmla="*/ 4 w 3938337"/>
              <a:gd name="connsiteY8" fmla="*/ 471771 h 3321595"/>
              <a:gd name="connsiteX9" fmla="*/ 50187 w 3938337"/>
              <a:gd name="connsiteY9" fmla="*/ 407556 h 3321595"/>
              <a:gd name="connsiteX10" fmla="*/ 352921 w 3938337"/>
              <a:gd name="connsiteY10" fmla="*/ 118259 h 3321595"/>
              <a:gd name="connsiteX11" fmla="*/ 514890 w 3938337"/>
              <a:gd name="connsiteY11" fmla="*/ 2 h 3321595"/>
              <a:gd name="connsiteX12" fmla="*/ 1166365 w 3938337"/>
              <a:gd name="connsiteY12" fmla="*/ 2 h 3321595"/>
              <a:gd name="connsiteX13" fmla="*/ 3525817 w 3938337"/>
              <a:gd name="connsiteY13" fmla="*/ 0 h 3321595"/>
              <a:gd name="connsiteX14" fmla="*/ 3384145 w 3938337"/>
              <a:gd name="connsiteY14" fmla="*/ 0 h 3321595"/>
              <a:gd name="connsiteX15" fmla="*/ 3385646 w 3938337"/>
              <a:gd name="connsiteY15" fmla="*/ 1904 h 3321595"/>
              <a:gd name="connsiteX16" fmla="*/ 3780089 w 3938337"/>
              <a:gd name="connsiteY16" fmla="*/ 1354125 h 3321595"/>
              <a:gd name="connsiteX17" fmla="*/ 3552458 w 3938337"/>
              <a:gd name="connsiteY17" fmla="*/ 1969288 h 3321595"/>
              <a:gd name="connsiteX18" fmla="*/ 3414534 w 3938337"/>
              <a:gd name="connsiteY18" fmla="*/ 2115111 h 3321595"/>
              <a:gd name="connsiteX19" fmla="*/ 3395732 w 3938337"/>
              <a:gd name="connsiteY19" fmla="*/ 2131585 h 3321595"/>
              <a:gd name="connsiteX20" fmla="*/ 3390273 w 3938337"/>
              <a:gd name="connsiteY20" fmla="*/ 2137223 h 3321595"/>
              <a:gd name="connsiteX21" fmla="*/ 3348116 w 3938337"/>
              <a:gd name="connsiteY21" fmla="*/ 2173305 h 3321595"/>
              <a:gd name="connsiteX22" fmla="*/ 3251972 w 3938337"/>
              <a:gd name="connsiteY22" fmla="*/ 2257543 h 3321595"/>
              <a:gd name="connsiteX23" fmla="*/ 2878500 w 3938337"/>
              <a:gd name="connsiteY23" fmla="*/ 2542096 h 3321595"/>
              <a:gd name="connsiteX24" fmla="*/ 2730320 w 3938337"/>
              <a:gd name="connsiteY24" fmla="*/ 2651667 h 3321595"/>
              <a:gd name="connsiteX25" fmla="*/ 1512716 w 3938337"/>
              <a:gd name="connsiteY25" fmla="*/ 3203474 h 3321595"/>
              <a:gd name="connsiteX26" fmla="*/ 78219 w 3938337"/>
              <a:gd name="connsiteY26" fmla="*/ 2525579 h 3321595"/>
              <a:gd name="connsiteX27" fmla="*/ 0 w 3938337"/>
              <a:gd name="connsiteY27" fmla="*/ 2428877 h 3321595"/>
              <a:gd name="connsiteX28" fmla="*/ 0 w 3938337"/>
              <a:gd name="connsiteY28" fmla="*/ 2518435 h 3321595"/>
              <a:gd name="connsiteX29" fmla="*/ 81495 w 3938337"/>
              <a:gd name="connsiteY29" fmla="*/ 2618704 h 3321595"/>
              <a:gd name="connsiteX30" fmla="*/ 1576046 w 3938337"/>
              <a:gd name="connsiteY30" fmla="*/ 3321595 h 3321595"/>
              <a:gd name="connsiteX31" fmla="*/ 2844621 w 3938337"/>
              <a:gd name="connsiteY31" fmla="*/ 2749441 h 3321595"/>
              <a:gd name="connsiteX32" fmla="*/ 2999005 w 3938337"/>
              <a:gd name="connsiteY32" fmla="*/ 2635829 h 3321595"/>
              <a:gd name="connsiteX33" fmla="*/ 3701177 w 3938337"/>
              <a:gd name="connsiteY33" fmla="*/ 2041901 h 3321595"/>
              <a:gd name="connsiteX34" fmla="*/ 3938337 w 3938337"/>
              <a:gd name="connsiteY34" fmla="*/ 1404055 h 3321595"/>
              <a:gd name="connsiteX35" fmla="*/ 3527383 w 3938337"/>
              <a:gd name="connsiteY35" fmla="*/ 1974 h 3321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938337" h="3321595">
                <a:moveTo>
                  <a:pt x="1166365" y="0"/>
                </a:moveTo>
                <a:lnTo>
                  <a:pt x="107576" y="0"/>
                </a:lnTo>
                <a:lnTo>
                  <a:pt x="66927" y="0"/>
                </a:lnTo>
                <a:lnTo>
                  <a:pt x="0" y="0"/>
                </a:lnTo>
                <a:lnTo>
                  <a:pt x="0" y="59511"/>
                </a:lnTo>
                <a:lnTo>
                  <a:pt x="0" y="155390"/>
                </a:lnTo>
                <a:lnTo>
                  <a:pt x="0" y="901114"/>
                </a:lnTo>
                <a:lnTo>
                  <a:pt x="4" y="901114"/>
                </a:lnTo>
                <a:lnTo>
                  <a:pt x="4" y="471771"/>
                </a:lnTo>
                <a:lnTo>
                  <a:pt x="50187" y="407556"/>
                </a:lnTo>
                <a:cubicBezTo>
                  <a:pt x="138559" y="305382"/>
                  <a:pt x="239680" y="208703"/>
                  <a:pt x="352921" y="118259"/>
                </a:cubicBezTo>
                <a:lnTo>
                  <a:pt x="514890" y="2"/>
                </a:lnTo>
                <a:lnTo>
                  <a:pt x="1166365" y="2"/>
                </a:lnTo>
                <a:close/>
                <a:moveTo>
                  <a:pt x="3525817" y="0"/>
                </a:moveTo>
                <a:lnTo>
                  <a:pt x="3384145" y="0"/>
                </a:lnTo>
                <a:lnTo>
                  <a:pt x="3385646" y="1904"/>
                </a:lnTo>
                <a:cubicBezTo>
                  <a:pt x="3641155" y="363079"/>
                  <a:pt x="3780089" y="835723"/>
                  <a:pt x="3780089" y="1354125"/>
                </a:cubicBezTo>
                <a:cubicBezTo>
                  <a:pt x="3780089" y="1590500"/>
                  <a:pt x="3709854" y="1780209"/>
                  <a:pt x="3552458" y="1969288"/>
                </a:cubicBezTo>
                <a:cubicBezTo>
                  <a:pt x="3511300" y="2018735"/>
                  <a:pt x="3464970" y="2067206"/>
                  <a:pt x="3414534" y="2115111"/>
                </a:cubicBezTo>
                <a:lnTo>
                  <a:pt x="3395732" y="2131585"/>
                </a:lnTo>
                <a:lnTo>
                  <a:pt x="3390273" y="2137223"/>
                </a:lnTo>
                <a:lnTo>
                  <a:pt x="3348116" y="2173305"/>
                </a:lnTo>
                <a:lnTo>
                  <a:pt x="3251972" y="2257543"/>
                </a:lnTo>
                <a:cubicBezTo>
                  <a:pt x="3136805" y="2351916"/>
                  <a:pt x="3009474" y="2445671"/>
                  <a:pt x="2878500" y="2542096"/>
                </a:cubicBezTo>
                <a:cubicBezTo>
                  <a:pt x="2830172" y="2577632"/>
                  <a:pt x="2780245" y="2614426"/>
                  <a:pt x="2730320" y="2651667"/>
                </a:cubicBezTo>
                <a:cubicBezTo>
                  <a:pt x="2283426" y="2984960"/>
                  <a:pt x="1957258" y="3203474"/>
                  <a:pt x="1512716" y="3203474"/>
                </a:cubicBezTo>
                <a:cubicBezTo>
                  <a:pt x="920041" y="3203474"/>
                  <a:pt x="478682" y="2998110"/>
                  <a:pt x="78219" y="2525579"/>
                </a:cubicBezTo>
                <a:lnTo>
                  <a:pt x="0" y="2428877"/>
                </a:lnTo>
                <a:lnTo>
                  <a:pt x="0" y="2518435"/>
                </a:lnTo>
                <a:lnTo>
                  <a:pt x="81495" y="2618704"/>
                </a:lnTo>
                <a:cubicBezTo>
                  <a:pt x="498723" y="3108658"/>
                  <a:pt x="958559" y="3321595"/>
                  <a:pt x="1576046" y="3321595"/>
                </a:cubicBezTo>
                <a:cubicBezTo>
                  <a:pt x="2039197" y="3321595"/>
                  <a:pt x="2379018" y="3095023"/>
                  <a:pt x="2844621" y="2749441"/>
                </a:cubicBezTo>
                <a:cubicBezTo>
                  <a:pt x="2896636" y="2710827"/>
                  <a:pt x="2948653" y="2672676"/>
                  <a:pt x="2999005" y="2635829"/>
                </a:cubicBezTo>
                <a:cubicBezTo>
                  <a:pt x="3271919" y="2435869"/>
                  <a:pt x="3529651" y="2246981"/>
                  <a:pt x="3701177" y="2041901"/>
                </a:cubicBezTo>
                <a:cubicBezTo>
                  <a:pt x="3865161" y="1845849"/>
                  <a:pt x="3938337" y="1649145"/>
                  <a:pt x="3938337" y="1404055"/>
                </a:cubicBezTo>
                <a:cubicBezTo>
                  <a:pt x="3938337" y="866538"/>
                  <a:pt x="3793587" y="376466"/>
                  <a:pt x="3527383" y="197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F48A3D-2AA2-A63F-5C6B-D92FAD836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350" y="4444778"/>
            <a:ext cx="5729985" cy="1773142"/>
          </a:xfrm>
        </p:spPr>
        <p:txBody>
          <a:bodyPr>
            <a:normAutofit/>
          </a:bodyPr>
          <a:lstStyle/>
          <a:p>
            <a:r>
              <a:rPr lang="cs-CZ" sz="1800" dirty="0"/>
              <a:t>Anglická škola</a:t>
            </a:r>
          </a:p>
          <a:p>
            <a:r>
              <a:rPr lang="cs-CZ" sz="1800" dirty="0"/>
              <a:t>Procházka na </a:t>
            </a:r>
            <a:r>
              <a:rPr lang="cs-CZ" sz="1800" dirty="0" err="1"/>
              <a:t>Seven</a:t>
            </a:r>
            <a:r>
              <a:rPr lang="cs-CZ" sz="1800" dirty="0"/>
              <a:t> </a:t>
            </a:r>
            <a:r>
              <a:rPr lang="cs-CZ" sz="1800" dirty="0" err="1"/>
              <a:t>Sisters</a:t>
            </a:r>
            <a:endParaRPr lang="cs-CZ" sz="1800" dirty="0"/>
          </a:p>
          <a:p>
            <a:r>
              <a:rPr lang="cs-CZ" sz="1800" dirty="0"/>
              <a:t>Vyhlídka na majáky </a:t>
            </a:r>
            <a:r>
              <a:rPr lang="cs-CZ" sz="1800" dirty="0" err="1"/>
              <a:t>Beachy</a:t>
            </a:r>
            <a:r>
              <a:rPr lang="cs-CZ" sz="1800" dirty="0"/>
              <a:t> </a:t>
            </a:r>
            <a:r>
              <a:rPr lang="cs-CZ" sz="1800" dirty="0" err="1"/>
              <a:t>Head</a:t>
            </a:r>
            <a:r>
              <a:rPr lang="cs-CZ" sz="1800" dirty="0"/>
              <a:t> a Belle </a:t>
            </a:r>
            <a:r>
              <a:rPr lang="cs-CZ" sz="1800" dirty="0" err="1"/>
              <a:t>tout</a:t>
            </a:r>
            <a:r>
              <a:rPr lang="cs-CZ" sz="1800" dirty="0"/>
              <a:t> </a:t>
            </a:r>
            <a:r>
              <a:rPr lang="cs-CZ" sz="1800" dirty="0" err="1"/>
              <a:t>Lighthouse</a:t>
            </a:r>
            <a:endParaRPr lang="cs-CZ" sz="1800" dirty="0"/>
          </a:p>
          <a:p>
            <a:r>
              <a:rPr lang="cs-CZ" sz="1800" dirty="0"/>
              <a:t>Spaní v rodinách </a:t>
            </a:r>
          </a:p>
        </p:txBody>
      </p:sp>
    </p:spTree>
    <p:extLst>
      <p:ext uri="{BB962C8B-B14F-4D97-AF65-F5344CB8AC3E}">
        <p14:creationId xmlns:p14="http://schemas.microsoft.com/office/powerpoint/2010/main" val="3327416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EF435-F66B-DFE5-49EE-CAFC069A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139139"/>
          </a:xfrm>
        </p:spPr>
        <p:txBody>
          <a:bodyPr>
            <a:normAutofit/>
          </a:bodyPr>
          <a:lstStyle/>
          <a:p>
            <a:r>
              <a:rPr lang="cs-CZ" sz="3600"/>
              <a:t>5. den - Hastings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8A12B-337D-BB4E-B292-EB681186A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92" y="1941362"/>
            <a:ext cx="4492454" cy="2419097"/>
          </a:xfrm>
        </p:spPr>
        <p:txBody>
          <a:bodyPr anchor="t">
            <a:normAutofit/>
          </a:bodyPr>
          <a:lstStyle/>
          <a:p>
            <a:r>
              <a:rPr lang="cs-CZ" sz="1800"/>
              <a:t>Škola a předávání diplomů </a:t>
            </a:r>
          </a:p>
          <a:p>
            <a:r>
              <a:rPr lang="cs-CZ" sz="1800"/>
              <a:t>Prohlídka pašeráckých jeskyní </a:t>
            </a:r>
          </a:p>
          <a:p>
            <a:r>
              <a:rPr lang="cs-CZ" sz="1800"/>
              <a:t>Fish and chips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7835AE9-E4D6-3993-206B-856AFB3503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113" r="4" b="11890"/>
          <a:stretch>
            <a:fillRect/>
          </a:stretch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15DF722-619D-95DF-4FD2-8ADC468039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CE4EC4-C6A9-2638-6E02-AFB788BAD1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0564" b="4"/>
          <a:stretch>
            <a:fillRect/>
          </a:stretch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7074A-F2F4-ED4A-6362-22F9607D83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280" r="5" b="16231"/>
          <a:stretch>
            <a:fillRect/>
          </a:stretch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982D40-32B5-57C7-E2AA-73F5F6B6AB9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4423" r="-4" b="21250"/>
          <a:stretch>
            <a:fillRect/>
          </a:stretch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3795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B9E0F1-F92D-FB42-F7ED-472202202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6. den - Londýn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EDC3AE4C-0574-73BC-7E82-35869A21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89" r="7759"/>
          <a:stretch>
            <a:fillRect/>
          </a:stretch>
        </p:blipFill>
        <p:spPr>
          <a:xfrm>
            <a:off x="23034" y="15016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CEBAAD-C917-C767-93C5-D42140B1E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Procházka na nultý poledník 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Plavba vyhlídkovou lodí 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London </a:t>
            </a:r>
            <a:r>
              <a:rPr lang="cs-CZ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Eye</a:t>
            </a:r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Big Ben </a:t>
            </a:r>
          </a:p>
          <a:p>
            <a:r>
              <a:rPr lang="cs-CZ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Večer odjezd do ČR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7D11C5A-FEA6-2BE8-78C4-6B9E36A71FC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99" r="16886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BDA4897-08C9-FD94-0236-524EA540AB1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306" b="12306"/>
          <a:stretch/>
        </p:blipFill>
        <p:spPr>
          <a:xfrm>
            <a:off x="4808326" y="4197878"/>
            <a:ext cx="2591279" cy="2604690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62845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A0C0ECB-1DA3-74B1-8BF1-66CA1349E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7. den – FR, DE, CZ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4B22E1-29C1-6538-C416-CCAE5CDD8E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792" b="1"/>
          <a:stretch>
            <a:fillRect/>
          </a:stretch>
        </p:blipFill>
        <p:spPr>
          <a:xfrm>
            <a:off x="20" y="10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331ADC-ACDB-EF28-B061-18FFB1063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528" b="3604"/>
          <a:stretch>
            <a:fillRect/>
          </a:stretch>
        </p:blipFill>
        <p:spPr>
          <a:xfrm>
            <a:off x="4191002" y="10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94B3D-1F43-4B19-EA74-AC7085C4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852"/>
          <a:stretch>
            <a:fillRect/>
          </a:stretch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E8796-AC92-A42D-52D5-89894654A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Celý den v autobusu a včera v noci trajekt 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Změna času z UK do EU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Příjezd do ČR</a:t>
            </a:r>
          </a:p>
          <a:p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209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175</Words>
  <Application>Microsoft Macintosh PowerPoint</Application>
  <PresentationFormat>Widescreen</PresentationFormat>
  <Paragraphs>34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Meiryo</vt:lpstr>
      <vt:lpstr>Aptos</vt:lpstr>
      <vt:lpstr>Aptos Display</vt:lpstr>
      <vt:lpstr>Arial</vt:lpstr>
      <vt:lpstr>Calibri</vt:lpstr>
      <vt:lpstr>Gurmukhi MN</vt:lpstr>
      <vt:lpstr>Motiv Office</vt:lpstr>
      <vt:lpstr>Anglie na vlastní kůži </vt:lpstr>
      <vt:lpstr>1. den – Odjezd z ČR přes Německo do Belgie</vt:lpstr>
      <vt:lpstr>2. den – Brusel</vt:lpstr>
      <vt:lpstr>3. den – Dover, Canterbury </vt:lpstr>
      <vt:lpstr>4. den –  Eastbourne</vt:lpstr>
      <vt:lpstr>5. den - Hastings</vt:lpstr>
      <vt:lpstr>6. den - Londýn</vt:lpstr>
      <vt:lpstr>7. den – FR, DE, CZ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Mikešová Lenka</dc:creator>
  <cp:lastModifiedBy>Petr Mikeš</cp:lastModifiedBy>
  <cp:revision>13</cp:revision>
  <dcterms:created xsi:type="dcterms:W3CDTF">2026-05-31T06:25:49Z</dcterms:created>
  <dcterms:modified xsi:type="dcterms:W3CDTF">2026-05-31T16:03:23Z</dcterms:modified>
</cp:coreProperties>
</file>