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10"/>
  </p:normalViewPr>
  <p:slideViewPr>
    <p:cSldViewPr snapToGrid="0">
      <p:cViewPr>
        <p:scale>
          <a:sx n="110" d="100"/>
          <a:sy n="110" d="100"/>
        </p:scale>
        <p:origin x="53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ABACFCA-F16E-AC3D-BCD3-5BBB24897F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37165C-2DE2-FAD0-09CC-FAED7BCCCC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7D6E0-4C4F-E148-8718-6674B8B47FF6}" type="datetimeFigureOut">
              <a:rPr lang="cs-CZ" smtClean="0"/>
              <a:t>01.01.2026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E3939B-98A7-6312-CA87-591472BC8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B8B63C-ACC2-CEC1-7518-A164B560EC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7D031-6DCB-E74E-B587-455BF31F7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299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icercasperimentale.blogspot.com/2016/04/55-anni-fa-jurij-gagarin-primo-uomo-spazio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antronic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laceforscience.blogspot.com/2011/07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cket-science.blog.hu/2021/06/27/goddard_firs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Vostok_1" TargetMode="Externa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ceskatelevize.cz/video/6311-kosmix-voyager" TargetMode="External"/><Relationship Id="rId5" Type="http://schemas.openxmlformats.org/officeDocument/2006/relationships/hyperlink" Target="https://imagensdouniverso.blogspot.com/2010/10/forca-misteriosa-esta-trazendo-sonda-de.html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historia.es/2019/10/la-urss-lanza-el-sputnik-i-el-4-de-octubre-del-1957/" TargetMode="External"/><Relationship Id="rId7" Type="http://schemas.openxmlformats.org/officeDocument/2006/relationships/hyperlink" Target="https://mocr.mo.gov.cz/informacni-servis/zpravodajstvi/druzice-saturnin-1-bude-slouzit-obrane-a-bezpecnosti--do-vesmiru-ho-vynesla-americka-raketa-falcon-9-256033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martinfryc.eu/vystavy/vystava-vlny-vesmiru-40-let-druzice-magion/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vesm%C3%ADr-obr%C3%A1zek-na-pozad%C3%AD-prostor-2303321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rouživým Meteorite">
            <a:extLst>
              <a:ext uri="{FF2B5EF4-FFF2-40B4-BE49-F238E27FC236}">
                <a16:creationId xmlns:a16="http://schemas.microsoft.com/office/drawing/2014/main" id="{1ED3F345-5445-D365-EE70-2D75B871A5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157" b="12971"/>
          <a:stretch>
            <a:fillRect/>
          </a:stretch>
        </p:blipFill>
        <p:spPr>
          <a:xfrm>
            <a:off x="15518" y="7750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249453-40D7-A6B4-50B2-BADF5525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719" y="1964267"/>
            <a:ext cx="8587406" cy="2421464"/>
          </a:xfrm>
        </p:spPr>
        <p:txBody>
          <a:bodyPr>
            <a:normAutofit/>
          </a:bodyPr>
          <a:lstStyle/>
          <a:p>
            <a:r>
              <a:rPr lang="cs-CZ" i="1" cap="none" dirty="0">
                <a:latin typeface="Comic Sans MS" panose="030F0902030302020204" pitchFamily="66" charset="0"/>
              </a:rPr>
              <a:t>Prozkoumávání a zkoumání  vesmíru</a:t>
            </a:r>
            <a:r>
              <a:rPr lang="cs-CZ" b="1" cap="none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C30325-5508-8914-4BD4-61F8E8C3B233}"/>
              </a:ext>
            </a:extLst>
          </p:cNvPr>
          <p:cNvSpPr txBox="1"/>
          <p:nvPr/>
        </p:nvSpPr>
        <p:spPr>
          <a:xfrm>
            <a:off x="7973286" y="6165322"/>
            <a:ext cx="390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effectLst/>
                <a:latin typeface="Helvetica" pitchFamily="2" charset="0"/>
              </a:rPr>
              <a:t>Vypracoval: </a:t>
            </a:r>
            <a:r>
              <a:rPr lang="cs-CZ" dirty="0">
                <a:effectLst/>
                <a:latin typeface="Helvetica Neue" panose="02000503000000020004" pitchFamily="2" charset="0"/>
              </a:rPr>
              <a:t>©</a:t>
            </a:r>
            <a:r>
              <a:rPr lang="cs-CZ" dirty="0">
                <a:effectLst/>
                <a:latin typeface="Helvetica" pitchFamily="2" charset="0"/>
              </a:rPr>
              <a:t> Sebastian Mikeš V.B </a:t>
            </a:r>
          </a:p>
        </p:txBody>
      </p:sp>
    </p:spTree>
    <p:extLst>
      <p:ext uri="{BB962C8B-B14F-4D97-AF65-F5344CB8AC3E}">
        <p14:creationId xmlns:p14="http://schemas.microsoft.com/office/powerpoint/2010/main" val="345817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76928-027E-3FF8-C735-0C468722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cap="none" dirty="0">
                <a:latin typeface="Comic Sans MS" panose="030F0902030302020204" pitchFamily="66" charset="0"/>
                <a:cs typeface="Al Nile" pitchFamily="2" charset="-78"/>
              </a:rPr>
              <a:t>První člověk ve vesmíru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B9EB1-CD62-B1FE-D0FD-291CF9A9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/>
          <a:lstStyle/>
          <a:p>
            <a:r>
              <a:rPr lang="cs-CZ" dirty="0"/>
              <a:t>Jurij Alexejevič Gagarin</a:t>
            </a:r>
          </a:p>
          <a:p>
            <a:r>
              <a:rPr lang="cs-CZ" dirty="0"/>
              <a:t>Sovětský kosmonaut </a:t>
            </a:r>
          </a:p>
          <a:p>
            <a:r>
              <a:rPr lang="cs-CZ" dirty="0"/>
              <a:t>12. dubna 1961 na palubě lodi Vostok 1 uskutečnil oblet Země</a:t>
            </a:r>
          </a:p>
          <a:p>
            <a:r>
              <a:rPr lang="cs-CZ" dirty="0"/>
              <a:t>Jeho historický let trval 108 minut </a:t>
            </a:r>
          </a:p>
        </p:txBody>
      </p:sp>
      <p:pic>
        <p:nvPicPr>
          <p:cNvPr id="5" name="Obrázek 4" descr="Obsah obrázku oblečení, přetlakový oblek, Osobní ochranné prostředky, Lidská tvář&#10;&#10;Obsah vygenerovaný umělou inteligencí může být nesprávný.">
            <a:extLst>
              <a:ext uri="{FF2B5EF4-FFF2-40B4-BE49-F238E27FC236}">
                <a16:creationId xmlns:a16="http://schemas.microsoft.com/office/drawing/2014/main" id="{ED6BEF73-85F7-B45C-2281-42138F98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36114" y="2065867"/>
            <a:ext cx="3652566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3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96995-FBED-FF58-E722-BF5C3C4E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cap="none" dirty="0">
                <a:latin typeface="Comic Sans MS" panose="030F0902030302020204" pitchFamily="66" charset="0"/>
                <a:cs typeface="Angsana New" panose="02020603050405020304" pitchFamily="18" charset="-34"/>
              </a:rPr>
              <a:t>První člověk na Měsíci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C6735-AE9C-F631-98EE-D47DB7B85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Neil Armstrong</a:t>
            </a:r>
          </a:p>
          <a:p>
            <a:r>
              <a:rPr lang="cs-CZ" dirty="0"/>
              <a:t>Americký astronaut</a:t>
            </a:r>
          </a:p>
          <a:p>
            <a:r>
              <a:rPr lang="cs-CZ" dirty="0"/>
              <a:t>Během mise Apollo 11 vstoupil na Měsíc 20. července 1969</a:t>
            </a:r>
          </a:p>
          <a:p>
            <a:r>
              <a:rPr lang="cs-CZ" dirty="0"/>
              <a:t>Mise Apollo 1 až Apollo 10 byly přípravné, s cílem ověřit veškeré</a:t>
            </a:r>
          </a:p>
          <a:p>
            <a:pPr marL="0" indent="0">
              <a:buNone/>
            </a:pPr>
            <a:r>
              <a:rPr lang="cs-CZ" dirty="0"/>
              <a:t>     technologie.</a:t>
            </a:r>
          </a:p>
          <a:p>
            <a:r>
              <a:rPr lang="cs-CZ" dirty="0"/>
              <a:t>Mise, které dosáhly Měsíce: Apollo 11, 12, 14, 15, 16, 17.</a:t>
            </a:r>
          </a:p>
          <a:p>
            <a:r>
              <a:rPr lang="cs-CZ" dirty="0"/>
              <a:t>Apollo 13 čelilo během mise poruchám a cíle nedosáhlo.</a:t>
            </a:r>
          </a:p>
        </p:txBody>
      </p:sp>
      <p:pic>
        <p:nvPicPr>
          <p:cNvPr id="5" name="Obrázek 4" descr="Obsah obrázku Sluchátka, osoba, Lidská tvář, Osobní ochranné prostředky&#10;&#10;Obsah vygenerovaný umělou inteligencí může být nesprávný.">
            <a:extLst>
              <a:ext uri="{FF2B5EF4-FFF2-40B4-BE49-F238E27FC236}">
                <a16:creationId xmlns:a16="http://schemas.microsoft.com/office/drawing/2014/main" id="{F6083A1D-286E-E7D7-E5A0-AE52735EC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7061" y="2065867"/>
            <a:ext cx="3310165" cy="34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57777-7FCB-8D42-6199-F7CDF0A9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818" y="961426"/>
            <a:ext cx="8195212" cy="1456267"/>
          </a:xfrm>
        </p:spPr>
        <p:txBody>
          <a:bodyPr>
            <a:normAutofit/>
          </a:bodyPr>
          <a:lstStyle/>
          <a:p>
            <a:r>
              <a:rPr lang="cs-CZ" sz="4400" cap="none" dirty="0">
                <a:latin typeface="Comic Sans MS" panose="030F0902030302020204" pitchFamily="66" charset="0"/>
              </a:rPr>
              <a:t>Raketoplány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1BDC39-1B6E-A93E-E0CF-AB04E980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818" y="2417693"/>
            <a:ext cx="8195212" cy="4401952"/>
          </a:xfrm>
        </p:spPr>
        <p:txBody>
          <a:bodyPr/>
          <a:lstStyle/>
          <a:p>
            <a:r>
              <a:rPr lang="cs-CZ" dirty="0"/>
              <a:t>Prvním raketoplánem, který letěl do vesmíru, byl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Shuttle</a:t>
            </a:r>
            <a:r>
              <a:rPr lang="cs-CZ" dirty="0"/>
              <a:t> Columbia (STS-1) </a:t>
            </a:r>
          </a:p>
          <a:p>
            <a:r>
              <a:rPr lang="cs-CZ" dirty="0"/>
              <a:t>Jeho start proběhl 12. dubna 1981 </a:t>
            </a:r>
          </a:p>
          <a:p>
            <a:pPr marL="0" indent="0">
              <a:buNone/>
            </a:pP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     Zajímavost: Existoval ještě dřívější raketoplán s názvem </a:t>
            </a:r>
            <a:r>
              <a:rPr lang="cs-CZ" dirty="0" err="1"/>
              <a:t>Enterprice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     který byl představen veřejnosti v roce 1979. </a:t>
            </a:r>
          </a:p>
          <a:p>
            <a:pPr marL="0" indent="0">
              <a:buNone/>
            </a:pPr>
            <a:r>
              <a:rPr lang="cs-CZ" dirty="0"/>
              <a:t>     Ten však byl určen pouze pro atmosférické zkušební lety. </a:t>
            </a:r>
          </a:p>
          <a:p>
            <a:endParaRPr lang="cs-CZ" dirty="0"/>
          </a:p>
        </p:txBody>
      </p:sp>
      <p:pic>
        <p:nvPicPr>
          <p:cNvPr id="5" name="Obrázek 4" descr="Obsah obrázku přeprava, venku, obloha, Raketoplán&#10;&#10;Obsah vygenerovaný umělou inteligencí může být nesprávný.">
            <a:extLst>
              <a:ext uri="{FF2B5EF4-FFF2-40B4-BE49-F238E27FC236}">
                <a16:creationId xmlns:a16="http://schemas.microsoft.com/office/drawing/2014/main" id="{BE35C8B3-278A-22E8-95B8-F7B108920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811187" y="0"/>
            <a:ext cx="4612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0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C71ED-ECAF-C12E-4101-4BB0874A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cap="none" dirty="0">
                <a:latin typeface="Comic Sans MS" panose="030F0902030302020204" pitchFamily="66" charset="0"/>
              </a:rPr>
              <a:t>Rakety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54BAC5-F7FB-5E52-C081-310D47D0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7600301" cy="3649133"/>
          </a:xfrm>
        </p:spPr>
        <p:txBody>
          <a:bodyPr/>
          <a:lstStyle/>
          <a:p>
            <a:r>
              <a:rPr lang="cs-CZ" dirty="0"/>
              <a:t>První raketa odstartovala 16. března 1926, když ji Američan Robert </a:t>
            </a:r>
            <a:r>
              <a:rPr lang="cs-CZ" dirty="0" err="1"/>
              <a:t>Goddard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úspěšně vypustil (nedoletěla do vesmíru).</a:t>
            </a:r>
          </a:p>
          <a:p>
            <a:r>
              <a:rPr lang="cs-CZ" dirty="0"/>
              <a:t>První raketou ve vesmíru byla sovětská raketa Vostok.</a:t>
            </a:r>
          </a:p>
          <a:p>
            <a:r>
              <a:rPr lang="cs-CZ" dirty="0"/>
              <a:t>12. dubna 1961 vynesla na oběžnou dráhu Jurije Gagarina v Lodi Vostok 1.</a:t>
            </a:r>
          </a:p>
          <a:p>
            <a:endParaRPr lang="cs-CZ" dirty="0"/>
          </a:p>
        </p:txBody>
      </p:sp>
      <p:pic>
        <p:nvPicPr>
          <p:cNvPr id="10" name="Obrázek 9" descr="Obsah obrázku venku, obloha, raketa, přeprava&#10;&#10;Obsah vygenerovaný umělou inteligencí může být nesprávný.">
            <a:extLst>
              <a:ext uri="{FF2B5EF4-FFF2-40B4-BE49-F238E27FC236}">
                <a16:creationId xmlns:a16="http://schemas.microsoft.com/office/drawing/2014/main" id="{B77ACF31-C4A8-C2D9-01F3-8A0050649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66199" y="1337733"/>
            <a:ext cx="2540000" cy="2540000"/>
          </a:xfrm>
          <a:prstGeom prst="rect">
            <a:avLst/>
          </a:prstGeom>
        </p:spPr>
      </p:pic>
      <p:pic>
        <p:nvPicPr>
          <p:cNvPr id="13" name="Obrázek 12" descr="Obsah obrázku přeprava, raketa, obloha, kosmická loď&#10;&#10;Obsah vygenerovaný umělou inteligencí může být nesprávný.">
            <a:extLst>
              <a:ext uri="{FF2B5EF4-FFF2-40B4-BE49-F238E27FC236}">
                <a16:creationId xmlns:a16="http://schemas.microsoft.com/office/drawing/2014/main" id="{C00C0B7C-6E1D-693D-DCBF-B498F669D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66199" y="37084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2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8" name="Obrázek 7" descr="Obsah obrázku přeprava, Vesmír, satelit, prostor&#10;&#10;Obsah vygenerovaný umělou inteligencí může být nesprávný.">
            <a:extLst>
              <a:ext uri="{FF2B5EF4-FFF2-40B4-BE49-F238E27FC236}">
                <a16:creationId xmlns:a16="http://schemas.microsoft.com/office/drawing/2014/main" id="{4B8004CF-5075-3824-FE6F-7002CBE267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0053" b="4918"/>
          <a:stretch>
            <a:fillRect/>
          </a:stretch>
        </p:blipFill>
        <p:spPr>
          <a:xfrm>
            <a:off x="6350" y="5348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D3AE82-06A7-D4E4-9755-D90DEA7A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cs-CZ" sz="4400" cap="none" dirty="0">
                <a:latin typeface="Comic Sans MS" panose="030F0902030302020204" pitchFamily="66" charset="0"/>
              </a:rPr>
              <a:t>Sondy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A6B810-55CA-0902-B677-85DE4C35B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099799" cy="3498569"/>
          </a:xfrm>
        </p:spPr>
        <p:txBody>
          <a:bodyPr>
            <a:normAutofit/>
          </a:bodyPr>
          <a:lstStyle/>
          <a:p>
            <a:r>
              <a:rPr lang="cs-CZ" dirty="0"/>
              <a:t>Sondy jsou robotická zařízení vysílaná k prozkoumávání planet, měsíců, asteroidů, komet a hlubokého vesmíru.</a:t>
            </a:r>
          </a:p>
          <a:p>
            <a:r>
              <a:rPr lang="cs-CZ" dirty="0"/>
              <a:t>První planetární sondou vyslanou do vesmíru byla sovětská </a:t>
            </a:r>
            <a:r>
              <a:rPr lang="cs-CZ" dirty="0" err="1"/>
              <a:t>Veněra</a:t>
            </a:r>
            <a:r>
              <a:rPr lang="cs-CZ" dirty="0"/>
              <a:t> 1, vypuštěná 12. února 1961.</a:t>
            </a:r>
          </a:p>
          <a:p>
            <a:r>
              <a:rPr lang="cs-CZ" dirty="0"/>
              <a:t>Jejím cílem byl průzkum Venuše, ale během letu došlo ke ztrátě spojení.</a:t>
            </a:r>
          </a:p>
          <a:p>
            <a:r>
              <a:rPr lang="cs-CZ" dirty="0"/>
              <a:t>Sondy které jsou nejdále od Země jsou: Dvojčata </a:t>
            </a:r>
            <a:r>
              <a:rPr lang="cs-CZ" dirty="0" err="1"/>
              <a:t>Voyager</a:t>
            </a:r>
            <a:r>
              <a:rPr lang="cs-CZ" dirty="0"/>
              <a:t> 1, </a:t>
            </a:r>
            <a:r>
              <a:rPr lang="cs-CZ" dirty="0" err="1"/>
              <a:t>Voyager</a:t>
            </a:r>
            <a:r>
              <a:rPr lang="cs-CZ" dirty="0"/>
              <a:t> 2 – již opustili naší sluneční soustavu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                                   video o </a:t>
            </a:r>
            <a:r>
              <a:rPr lang="cs-CZ" dirty="0" err="1"/>
              <a:t>Voygeru</a:t>
            </a:r>
            <a:r>
              <a:rPr lang="cs-CZ" dirty="0"/>
              <a:t> 1: </a:t>
            </a:r>
            <a:r>
              <a:rPr lang="cs-CZ" dirty="0">
                <a:hlinkClick r:id="rId6"/>
              </a:rPr>
              <a:t>zde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3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262CB-1923-C60C-D7EF-EAB5F561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cap="none" dirty="0">
                <a:latin typeface="Comic Sans MS" panose="030F0902030302020204" pitchFamily="66" charset="0"/>
              </a:rPr>
              <a:t>Družice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2536CF-FA03-8E66-24A1-E528ACA0F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První družice v historii byla sovětská Sputnik 1, vypuštěná 4. října 1957.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cs-CZ" sz="2600" dirty="0">
                <a:latin typeface="ACADEMY ENGRAVED LET PLAIN:1.0" panose="02000000000000000000" pitchFamily="2" charset="0"/>
              </a:rPr>
              <a:t>Československé/České družice</a:t>
            </a:r>
            <a:endParaRPr lang="cs-CZ" dirty="0">
              <a:latin typeface="ACADEMY ENGRAVED LET PLAIN:1.0" panose="02000000000000000000" pitchFamily="2" charset="0"/>
            </a:endParaRPr>
          </a:p>
          <a:p>
            <a:r>
              <a:rPr lang="cs-CZ" dirty="0"/>
              <a:t> První československá družice byla </a:t>
            </a:r>
            <a:r>
              <a:rPr lang="cs-CZ" dirty="0" err="1"/>
              <a:t>Magion</a:t>
            </a:r>
            <a:r>
              <a:rPr lang="cs-CZ" dirty="0"/>
              <a:t> 1, startující v roce 1978.</a:t>
            </a:r>
          </a:p>
          <a:p>
            <a:r>
              <a:rPr lang="cs-CZ" dirty="0"/>
              <a:t> SATurnin-1 největší a nejmodernější česká družice pro snímkování Země,      </a:t>
            </a:r>
          </a:p>
          <a:p>
            <a:pPr marL="0" indent="0">
              <a:buNone/>
            </a:pPr>
            <a:r>
              <a:rPr lang="cs-CZ" dirty="0"/>
              <a:t>      vypuštěná v lednu 2025. Nese jméno podle románu od Zdeňka Jirotky.</a:t>
            </a:r>
          </a:p>
        </p:txBody>
      </p:sp>
      <p:pic>
        <p:nvPicPr>
          <p:cNvPr id="5" name="Obrázek 4" descr="Obsah obrázku přeprava, satelit, prostor, Vesmír&#10;&#10;Obsah vygenerovaný umělou inteligencí může být nesprávný.">
            <a:extLst>
              <a:ext uri="{FF2B5EF4-FFF2-40B4-BE49-F238E27FC236}">
                <a16:creationId xmlns:a16="http://schemas.microsoft.com/office/drawing/2014/main" id="{EFCD6503-CF75-9231-5461-D09DB76C8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7772" y="813511"/>
            <a:ext cx="2743200" cy="1803400"/>
          </a:xfrm>
          <a:prstGeom prst="rect">
            <a:avLst/>
          </a:prstGeom>
        </p:spPr>
      </p:pic>
      <p:pic>
        <p:nvPicPr>
          <p:cNvPr id="8" name="Obrázek 7" descr="Obsah obrázku interiér&#10;&#10;Obsah vygenerovaný umělou inteligencí může být nesprávný.">
            <a:extLst>
              <a:ext uri="{FF2B5EF4-FFF2-40B4-BE49-F238E27FC236}">
                <a16:creationId xmlns:a16="http://schemas.microsoft.com/office/drawing/2014/main" id="{D4928070-95EE-8536-4097-BB490EAEF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57772" y="2413000"/>
            <a:ext cx="2743200" cy="1971133"/>
          </a:xfrm>
          <a:prstGeom prst="rect">
            <a:avLst/>
          </a:prstGeom>
        </p:spPr>
      </p:pic>
      <p:pic>
        <p:nvPicPr>
          <p:cNvPr id="11" name="Obrázek 10" descr="Obsah obrázku satelit, přeprava, Vesmír, prostor&#10;&#10;Obsah vygenerovaný umělou inteligencí může být nesprávný.">
            <a:extLst>
              <a:ext uri="{FF2B5EF4-FFF2-40B4-BE49-F238E27FC236}">
                <a16:creationId xmlns:a16="http://schemas.microsoft.com/office/drawing/2014/main" id="{F7C55CB7-B762-8741-5BED-42E6C37FF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57773" y="4383665"/>
            <a:ext cx="2743200" cy="15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4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Astronomický objekt, prostor, Vesmír, astronomie&#10;&#10;Obsah vygenerovaný umělou inteligencí může být nesprávný.">
            <a:extLst>
              <a:ext uri="{FF2B5EF4-FFF2-40B4-BE49-F238E27FC236}">
                <a16:creationId xmlns:a16="http://schemas.microsoft.com/office/drawing/2014/main" id="{09068C08-1074-A00E-451F-F1A267092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3133E22-18AA-47E6-993A-0C2AE099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700866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cs-CZ" sz="4400" b="1" cap="none" dirty="0">
                <a:solidFill>
                  <a:srgbClr val="EEEEEE"/>
                </a:solidFill>
                <a:latin typeface="Comic Sans MS" panose="030F0902030302020204" pitchFamily="66" charset="0"/>
                <a:ea typeface="Ayuthaya" pitchFamily="2" charset="-34"/>
                <a:cs typeface="Ayuthaya" pitchFamily="2" charset="-34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2903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10292</TotalTime>
  <Words>344</Words>
  <Application>Microsoft Macintosh PowerPoint</Application>
  <PresentationFormat>Širokoúhlá obrazovka</PresentationFormat>
  <Paragraphs>42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ACADEMY ENGRAVED LET PLAIN:1.0</vt:lpstr>
      <vt:lpstr>Aptos</vt:lpstr>
      <vt:lpstr>Arial</vt:lpstr>
      <vt:lpstr>Calibri</vt:lpstr>
      <vt:lpstr>Calibri Light</vt:lpstr>
      <vt:lpstr>Comic Sans MS</vt:lpstr>
      <vt:lpstr>Helvetica</vt:lpstr>
      <vt:lpstr>Helvetica Neue</vt:lpstr>
      <vt:lpstr>Nebe</vt:lpstr>
      <vt:lpstr>Prozkoumávání a zkoumání  vesmíru </vt:lpstr>
      <vt:lpstr>První člověk ve vesmíru</vt:lpstr>
      <vt:lpstr>První člověk na Měsíci </vt:lpstr>
      <vt:lpstr>Raketoplány</vt:lpstr>
      <vt:lpstr>Rakety</vt:lpstr>
      <vt:lpstr>Sondy</vt:lpstr>
      <vt:lpstr>Družice 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Mikešová Lenka</dc:creator>
  <cp:lastModifiedBy>Mikešová Lenka</cp:lastModifiedBy>
  <cp:revision>2</cp:revision>
  <dcterms:created xsi:type="dcterms:W3CDTF">2025-12-27T07:48:19Z</dcterms:created>
  <dcterms:modified xsi:type="dcterms:W3CDTF">2026-01-03T11:20:36Z</dcterms:modified>
</cp:coreProperties>
</file>